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300" r:id="rId8"/>
    <p:sldId id="301" r:id="rId9"/>
    <p:sldId id="263" r:id="rId10"/>
    <p:sldId id="294" r:id="rId11"/>
    <p:sldId id="298" r:id="rId12"/>
    <p:sldId id="295" r:id="rId13"/>
    <p:sldId id="296" r:id="rId14"/>
    <p:sldId id="297" r:id="rId15"/>
    <p:sldId id="299" r:id="rId16"/>
    <p:sldId id="266" r:id="rId17"/>
    <p:sldId id="293" r:id="rId18"/>
    <p:sldId id="267" r:id="rId19"/>
    <p:sldId id="274" r:id="rId20"/>
    <p:sldId id="275" r:id="rId21"/>
    <p:sldId id="273" r:id="rId22"/>
    <p:sldId id="303" r:id="rId23"/>
    <p:sldId id="276" r:id="rId24"/>
    <p:sldId id="277" r:id="rId25"/>
    <p:sldId id="278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53" d="100"/>
          <a:sy n="53" d="100"/>
        </p:scale>
        <p:origin x="1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 Ganesan" userId="783950ef343d668c" providerId="LiveId" clId="{94BDCF19-B0A4-4CDF-A8E7-E7EA837B93D4}"/>
    <pc:docChg chg="modSld">
      <pc:chgData name="Uma Ganesan" userId="783950ef343d668c" providerId="LiveId" clId="{94BDCF19-B0A4-4CDF-A8E7-E7EA837B93D4}" dt="2019-11-09T03:31:41.652" v="15" actId="6549"/>
      <pc:docMkLst>
        <pc:docMk/>
      </pc:docMkLst>
      <pc:sldChg chg="modSp">
        <pc:chgData name="Uma Ganesan" userId="783950ef343d668c" providerId="LiveId" clId="{94BDCF19-B0A4-4CDF-A8E7-E7EA837B93D4}" dt="2019-11-09T03:31:41.652" v="15" actId="6549"/>
        <pc:sldMkLst>
          <pc:docMk/>
          <pc:sldMk cId="1514303474" sldId="257"/>
        </pc:sldMkLst>
        <pc:spChg chg="mod">
          <ac:chgData name="Uma Ganesan" userId="783950ef343d668c" providerId="LiveId" clId="{94BDCF19-B0A4-4CDF-A8E7-E7EA837B93D4}" dt="2019-11-09T03:31:41.652" v="15" actId="6549"/>
          <ac:spMkLst>
            <pc:docMk/>
            <pc:sldMk cId="1514303474" sldId="257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FB4E7-C3EF-4DC2-A5E1-9621EADADEAC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333A9-7430-4E22-BAEF-393F015E5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528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073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1667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7F31-0129-4850-B108-112B88977EDB}" type="slidenum">
              <a:rPr lang="en-US" altLang="ja-JP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9364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25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30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966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25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ja-JP" altLang="ja-JP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54224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ja-JP" altLang="ja-JP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585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34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08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60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16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04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89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30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15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5D87B-A708-4937-90EA-B5D0BFA1F546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C946-6A4B-4E37-898A-CF4E314676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22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7993224" cy="2105608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Arial" charset="0"/>
                <a:cs typeface="Arial" charset="0"/>
              </a:rPr>
              <a:t> SSZG518:     Database design  and    </a:t>
            </a:r>
            <a:br>
              <a:rPr lang="en-US" sz="3200" dirty="0">
                <a:latin typeface="Arial" charset="0"/>
                <a:cs typeface="Arial" charset="0"/>
              </a:rPr>
            </a:br>
            <a:r>
              <a:rPr lang="en-US" sz="3200" dirty="0">
                <a:latin typeface="Arial" charset="0"/>
                <a:cs typeface="Arial" charset="0"/>
              </a:rPr>
              <a:t>                      Applications</a:t>
            </a:r>
            <a:br>
              <a:rPr lang="en-US" sz="3200" dirty="0">
                <a:latin typeface="Arial" charset="0"/>
                <a:cs typeface="Arial" charset="0"/>
              </a:rPr>
            </a:br>
            <a:br>
              <a:rPr lang="en-US" sz="3200" dirty="0">
                <a:latin typeface="Arial" charset="0"/>
                <a:cs typeface="Arial" charset="0"/>
              </a:rPr>
            </a:br>
            <a:r>
              <a:rPr lang="en-US" sz="3200" dirty="0">
                <a:latin typeface="Arial" charset="0"/>
                <a:cs typeface="Arial" charset="0"/>
              </a:rPr>
              <a:t>                 Ms. Uma </a:t>
            </a:r>
            <a:r>
              <a:rPr lang="en-US" sz="3200">
                <a:latin typeface="Arial" charset="0"/>
                <a:cs typeface="Arial" charset="0"/>
              </a:rPr>
              <a:t>Maheswari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1430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1193" y="2194804"/>
            <a:ext cx="5172075" cy="34079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93" y="1912172"/>
            <a:ext cx="5610225" cy="39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1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</a:t>
            </a:r>
          </a:p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421" y="1806097"/>
            <a:ext cx="6102465" cy="3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82" y="1496291"/>
            <a:ext cx="7016730" cy="5041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1" y="1988084"/>
            <a:ext cx="52101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4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</a:t>
            </a:r>
          </a:p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89" y="1856235"/>
            <a:ext cx="9656132" cy="37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50" y="1693804"/>
            <a:ext cx="6711527" cy="4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8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</a:t>
            </a:r>
          </a:p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611" y="1921871"/>
            <a:ext cx="6935589" cy="373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24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2155146"/>
            <a:ext cx="5819775" cy="32315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 : 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688421"/>
            <a:ext cx="3724275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175" y="2155146"/>
            <a:ext cx="57435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91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59466"/>
            <a:ext cx="6127404" cy="4725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804" y="1630593"/>
            <a:ext cx="55340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 : </a:t>
            </a:r>
          </a:p>
          <a:p>
            <a:r>
              <a:rPr lang="en-IN" dirty="0">
                <a:solidFill>
                  <a:srgbClr val="7030A0"/>
                </a:solidFill>
              </a:rPr>
              <a:t>LOG BASED RECOVERY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15" y="1429875"/>
            <a:ext cx="7230629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63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 :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742"/>
            <a:ext cx="5845175" cy="3485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517" y="1718743"/>
            <a:ext cx="5493934" cy="39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0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Arial" charset="0"/>
                <a:cs typeface="Arial" charset="0"/>
              </a:rPr>
              <a:t>Session  12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sz="32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664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 : </a:t>
            </a:r>
          </a:p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79" y="1753192"/>
            <a:ext cx="5733646" cy="4049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1536676"/>
            <a:ext cx="6261331" cy="43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46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 :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33" y="2011680"/>
            <a:ext cx="6204684" cy="35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09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94411"/>
            <a:ext cx="10705745" cy="44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 :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36975"/>
            <a:ext cx="8621222" cy="51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 :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0" y="1597516"/>
            <a:ext cx="5752696" cy="4836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325" y="1597516"/>
            <a:ext cx="5801995" cy="229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325" y="3845416"/>
            <a:ext cx="6289675" cy="25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46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538" y="1647204"/>
            <a:ext cx="7597833" cy="45707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 :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7791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79883" y="3123133"/>
            <a:ext cx="2918691" cy="1465491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00B050"/>
                </a:solidFill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54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LEARNING OUTCOME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04201" y="2342285"/>
            <a:ext cx="800606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B050"/>
                </a:solidFill>
                <a:effectLst/>
              </a:rPr>
              <a:t>Recovery concepts</a:t>
            </a:r>
            <a:endParaRPr lang="en-IN" sz="2000" b="1" dirty="0">
              <a:solidFill>
                <a:srgbClr val="00B050"/>
              </a:solidFill>
              <a:effectLst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B050"/>
                </a:solidFill>
                <a:effectLst/>
              </a:rPr>
              <a:t>Introduction to log-based recovery techniques</a:t>
            </a:r>
            <a:endParaRPr lang="en-IN" sz="2000" b="1" dirty="0">
              <a:solidFill>
                <a:srgbClr val="00B050"/>
              </a:solidFill>
              <a:effectLst/>
            </a:endParaRPr>
          </a:p>
          <a:p>
            <a:pPr marL="342900" marR="7493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B050"/>
                </a:solidFill>
                <a:effectLst/>
              </a:rPr>
              <a:t>Database recovery based on Shadow paging</a:t>
            </a:r>
            <a:endParaRPr lang="en-IN" sz="20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59386" y="5205052"/>
            <a:ext cx="57276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REFER:     </a:t>
            </a:r>
            <a:r>
              <a:rPr lang="en-IN" dirty="0">
                <a:solidFill>
                  <a:srgbClr val="7030A0"/>
                </a:solidFill>
              </a:rPr>
              <a:t>T1-Chapter 19</a:t>
            </a:r>
          </a:p>
          <a:p>
            <a:r>
              <a:rPr lang="en-IN" i="1" dirty="0">
                <a:solidFill>
                  <a:srgbClr val="7030A0"/>
                </a:solidFill>
              </a:rPr>
              <a:t>                            Sections:  </a:t>
            </a:r>
            <a:r>
              <a:rPr lang="en-IN" dirty="0">
                <a:solidFill>
                  <a:srgbClr val="7030A0"/>
                </a:solidFill>
              </a:rPr>
              <a:t>19.1- 19.4</a:t>
            </a:r>
            <a:endParaRPr lang="en-IN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76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Introduction to Recovery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5" y="1894256"/>
            <a:ext cx="6120920" cy="3698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22" y="1894256"/>
            <a:ext cx="5822194" cy="348581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148388" y="1295400"/>
            <a:ext cx="0" cy="5232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75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755147"/>
            <a:ext cx="5803014" cy="4220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922" y="2145893"/>
            <a:ext cx="50958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 : </a:t>
            </a:r>
          </a:p>
          <a:p>
            <a:r>
              <a:rPr lang="en-IN" dirty="0">
                <a:solidFill>
                  <a:srgbClr val="7030A0"/>
                </a:solidFill>
              </a:rPr>
              <a:t>FAIL STOP  assumption.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" y="1682713"/>
            <a:ext cx="7038753" cy="4377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73" y="2129279"/>
            <a:ext cx="4699591" cy="30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6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 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7" y="2150251"/>
            <a:ext cx="5553075" cy="3209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527563"/>
            <a:ext cx="2771775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542" y="1722825"/>
            <a:ext cx="55530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7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 :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" y="1469361"/>
            <a:ext cx="5876925" cy="3819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2" y="1591974"/>
            <a:ext cx="46767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09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Database Recovery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738312"/>
            <a:ext cx="5286375" cy="338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62" y="2214561"/>
            <a:ext cx="55530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109</Words>
  <Application>Microsoft Office PowerPoint</Application>
  <PresentationFormat>Widescreen</PresentationFormat>
  <Paragraphs>36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Office Theme</vt:lpstr>
      <vt:lpstr> SSZG518:     Database design  and                           Applications                   Ms. Uma Maheswari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SSZG518:     Database design  and                           Applications                   Ms. Uma Ganesan</dc:title>
  <dc:creator>Uma Ganesan</dc:creator>
  <cp:lastModifiedBy>Uma Ganesan</cp:lastModifiedBy>
  <cp:revision>13</cp:revision>
  <dcterms:created xsi:type="dcterms:W3CDTF">2016-05-27T02:23:11Z</dcterms:created>
  <dcterms:modified xsi:type="dcterms:W3CDTF">2019-11-09T03:31:45Z</dcterms:modified>
</cp:coreProperties>
</file>